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3" r:id="rId7"/>
    <p:sldId id="334" r:id="rId8"/>
    <p:sldId id="298" r:id="rId9"/>
    <p:sldId id="335" r:id="rId10"/>
    <p:sldId id="336" r:id="rId11"/>
    <p:sldId id="337" r:id="rId12"/>
    <p:sldId id="338" r:id="rId13"/>
    <p:sldId id="339" r:id="rId14"/>
    <p:sldId id="340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6"/>
    <a:srgbClr val="0B47C5"/>
    <a:srgbClr val="7193D1"/>
    <a:srgbClr val="203864"/>
    <a:srgbClr val="4B77C5"/>
    <a:srgbClr val="4A76C6"/>
    <a:srgbClr val="305598"/>
    <a:srgbClr val="213B69"/>
    <a:srgbClr val="0B49CB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125" d="100"/>
          <a:sy n="125" d="100"/>
        </p:scale>
        <p:origin x="1230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BD391-A967-4D7F-BA92-A15EBE030BF9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34084EF-8D36-446E-B6BB-360930D616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32384C98-4A0B-4786-B501-EAD89E1A4AD4}" type="parTrans" cxnId="{4BE7E280-CF07-46D2-A0F2-6AB6D2813D5F}">
      <dgm:prSet/>
      <dgm:spPr/>
      <dgm:t>
        <a:bodyPr/>
        <a:lstStyle/>
        <a:p>
          <a:endParaRPr lang="en-US"/>
        </a:p>
      </dgm:t>
    </dgm:pt>
    <dgm:pt modelId="{7C2B296C-5F89-44BF-AEC7-F714AC7DCD7D}" type="sibTrans" cxnId="{4BE7E280-CF07-46D2-A0F2-6AB6D2813D5F}">
      <dgm:prSet/>
      <dgm:spPr/>
      <dgm:t>
        <a:bodyPr/>
        <a:lstStyle/>
        <a:p>
          <a:endParaRPr lang="en-US"/>
        </a:p>
      </dgm:t>
    </dgm:pt>
    <dgm:pt modelId="{9B6137E3-0643-4B89-8C09-5A9CC05ADD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4D144082-FAA8-4163-9404-2C11ECB0923C}" type="parTrans" cxnId="{9DA6C41E-7794-4139-8692-C9D09118C4B9}">
      <dgm:prSet/>
      <dgm:spPr/>
      <dgm:t>
        <a:bodyPr/>
        <a:lstStyle/>
        <a:p>
          <a:endParaRPr lang="en-US"/>
        </a:p>
      </dgm:t>
    </dgm:pt>
    <dgm:pt modelId="{C78A11CF-C321-42CF-A6FC-3A288E3A3F51}" type="sibTrans" cxnId="{9DA6C41E-7794-4139-8692-C9D09118C4B9}">
      <dgm:prSet/>
      <dgm:spPr/>
      <dgm:t>
        <a:bodyPr/>
        <a:lstStyle/>
        <a:p>
          <a:endParaRPr lang="en-US"/>
        </a:p>
      </dgm:t>
    </dgm:pt>
    <dgm:pt modelId="{AF6C81C8-8EDD-46C3-90D1-7DB1EFB137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54E1CBA7-506B-4ACA-A463-8AA3A39976EF}" type="parTrans" cxnId="{2061B175-B017-4956-BF04-8CC8799C6DE5}">
      <dgm:prSet/>
      <dgm:spPr/>
      <dgm:t>
        <a:bodyPr/>
        <a:lstStyle/>
        <a:p>
          <a:endParaRPr lang="en-US"/>
        </a:p>
      </dgm:t>
    </dgm:pt>
    <dgm:pt modelId="{C4D65037-79F8-4791-9E89-87105519F96B}" type="sibTrans" cxnId="{2061B175-B017-4956-BF04-8CC8799C6DE5}">
      <dgm:prSet/>
      <dgm:spPr/>
      <dgm:t>
        <a:bodyPr/>
        <a:lstStyle/>
        <a:p>
          <a:endParaRPr lang="en-US"/>
        </a:p>
      </dgm:t>
    </dgm:pt>
    <dgm:pt modelId="{CB1743F9-6883-43E8-AAE4-2B7B51D6F4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CC690296-DB93-4885-84B2-CE3BF3E6AD12}" type="parTrans" cxnId="{621508B4-D05D-4F90-A20A-A2231C44F27B}">
      <dgm:prSet/>
      <dgm:spPr/>
      <dgm:t>
        <a:bodyPr/>
        <a:lstStyle/>
        <a:p>
          <a:endParaRPr lang="en-US"/>
        </a:p>
      </dgm:t>
    </dgm:pt>
    <dgm:pt modelId="{0B8F1C51-9D17-4445-A5DC-60B175F0AD08}" type="sibTrans" cxnId="{621508B4-D05D-4F90-A20A-A2231C44F27B}">
      <dgm:prSet/>
      <dgm:spPr/>
      <dgm:t>
        <a:bodyPr/>
        <a:lstStyle/>
        <a:p>
          <a:endParaRPr lang="en-US"/>
        </a:p>
      </dgm:t>
    </dgm:pt>
    <dgm:pt modelId="{194EBFEF-9814-4776-A4D9-AB80FD692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3CB40C57-1023-4A45-ACE0-AC3BADF9B5DE}" type="parTrans" cxnId="{9FFEA7B9-FA8C-4AF7-A51D-56095533FDB0}">
      <dgm:prSet/>
      <dgm:spPr/>
      <dgm:t>
        <a:bodyPr/>
        <a:lstStyle/>
        <a:p>
          <a:endParaRPr lang="en-US"/>
        </a:p>
      </dgm:t>
    </dgm:pt>
    <dgm:pt modelId="{FBA9396E-22FC-43A2-B807-D3677CF73EA1}" type="sibTrans" cxnId="{9FFEA7B9-FA8C-4AF7-A51D-56095533FDB0}">
      <dgm:prSet/>
      <dgm:spPr/>
      <dgm:t>
        <a:bodyPr/>
        <a:lstStyle/>
        <a:p>
          <a:endParaRPr lang="en-US"/>
        </a:p>
      </dgm:t>
    </dgm:pt>
    <dgm:pt modelId="{21DA7FB1-9984-4488-9E25-259B04A11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614E2E05-6B3E-42D4-AF28-C2D6548CF43B}" type="parTrans" cxnId="{84D524FF-E40F-4F83-A30A-833A1C851E16}">
      <dgm:prSet/>
      <dgm:spPr/>
      <dgm:t>
        <a:bodyPr/>
        <a:lstStyle/>
        <a:p>
          <a:endParaRPr lang="en-US"/>
        </a:p>
      </dgm:t>
    </dgm:pt>
    <dgm:pt modelId="{22037458-725F-4348-9AE3-C24B610CF121}" type="sibTrans" cxnId="{84D524FF-E40F-4F83-A30A-833A1C851E16}">
      <dgm:prSet/>
      <dgm:spPr/>
      <dgm:t>
        <a:bodyPr/>
        <a:lstStyle/>
        <a:p>
          <a:endParaRPr lang="en-US"/>
        </a:p>
      </dgm:t>
    </dgm:pt>
    <dgm:pt modelId="{606D1BEE-714F-4A80-B9AE-6C7789F2CA91}" type="pres">
      <dgm:prSet presAssocID="{2BFBD391-A967-4D7F-BA92-A15EBE030BF9}" presName="root" presStyleCnt="0">
        <dgm:presLayoutVars>
          <dgm:dir/>
          <dgm:resizeHandles val="exact"/>
        </dgm:presLayoutVars>
      </dgm:prSet>
      <dgm:spPr/>
    </dgm:pt>
    <dgm:pt modelId="{C3AFC3EC-0A57-4E66-A6D3-BE6807C0CBB2}" type="pres">
      <dgm:prSet presAssocID="{634084EF-8D36-446E-B6BB-360930D6163A}" presName="compNode" presStyleCnt="0"/>
      <dgm:spPr/>
    </dgm:pt>
    <dgm:pt modelId="{6E4F07DF-DF08-4535-956F-65718CD91467}" type="pres">
      <dgm:prSet presAssocID="{634084EF-8D36-446E-B6BB-360930D6163A}" presName="bgRect" presStyleLbl="bgShp" presStyleIdx="0" presStyleCnt="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</dgm:pt>
    <dgm:pt modelId="{BCBA5E15-3167-425E-AC4C-50552F48E1E8}" type="pres">
      <dgm:prSet presAssocID="{634084EF-8D36-446E-B6BB-360930D6163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1F211F86-FF81-4658-BA85-71A92ED22C9E}" type="pres">
      <dgm:prSet presAssocID="{634084EF-8D36-446E-B6BB-360930D6163A}" presName="spaceRect" presStyleCnt="0"/>
      <dgm:spPr/>
    </dgm:pt>
    <dgm:pt modelId="{098A71CB-4390-4EEE-9635-6F8CD5E6CAFF}" type="pres">
      <dgm:prSet presAssocID="{634084EF-8D36-446E-B6BB-360930D6163A}" presName="parTx" presStyleLbl="revTx" presStyleIdx="0" presStyleCnt="6">
        <dgm:presLayoutVars>
          <dgm:chMax val="0"/>
          <dgm:chPref val="0"/>
        </dgm:presLayoutVars>
      </dgm:prSet>
      <dgm:spPr/>
    </dgm:pt>
    <dgm:pt modelId="{F80A105C-F732-43A7-B5DC-6F69C5B5A16B}" type="pres">
      <dgm:prSet presAssocID="{7C2B296C-5F89-44BF-AEC7-F714AC7DCD7D}" presName="sibTrans" presStyleCnt="0"/>
      <dgm:spPr/>
    </dgm:pt>
    <dgm:pt modelId="{84B4DCCA-3697-45CB-98C6-F7AF05E13B73}" type="pres">
      <dgm:prSet presAssocID="{9B6137E3-0643-4B89-8C09-5A9CC05ADD90}" presName="compNode" presStyleCnt="0"/>
      <dgm:spPr/>
    </dgm:pt>
    <dgm:pt modelId="{D61998E3-5F2E-49E2-BA37-EBDB6FA50B2D}" type="pres">
      <dgm:prSet presAssocID="{9B6137E3-0643-4B89-8C09-5A9CC05ADD90}" presName="bgRect" presStyleLbl="bgShp" presStyleIdx="1" presStyleCnt="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</dgm:pt>
    <dgm:pt modelId="{D5AD5B55-CC4E-4406-A148-244E28F6A8F9}" type="pres">
      <dgm:prSet presAssocID="{9B6137E3-0643-4B89-8C09-5A9CC05ADD9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15CF930-9B3C-4F44-9A0A-338CBADA3575}" type="pres">
      <dgm:prSet presAssocID="{9B6137E3-0643-4B89-8C09-5A9CC05ADD90}" presName="spaceRect" presStyleCnt="0"/>
      <dgm:spPr/>
    </dgm:pt>
    <dgm:pt modelId="{2F12CC8E-C1F9-43D0-BFC5-7199C77CA12D}" type="pres">
      <dgm:prSet presAssocID="{9B6137E3-0643-4B89-8C09-5A9CC05ADD90}" presName="parTx" presStyleLbl="revTx" presStyleIdx="1" presStyleCnt="6">
        <dgm:presLayoutVars>
          <dgm:chMax val="0"/>
          <dgm:chPref val="0"/>
        </dgm:presLayoutVars>
      </dgm:prSet>
      <dgm:spPr/>
    </dgm:pt>
    <dgm:pt modelId="{C55351F0-11D2-413B-A89A-32AC1B2EEB19}" type="pres">
      <dgm:prSet presAssocID="{C78A11CF-C321-42CF-A6FC-3A288E3A3F51}" presName="sibTrans" presStyleCnt="0"/>
      <dgm:spPr/>
    </dgm:pt>
    <dgm:pt modelId="{B5AC5656-81D6-4BD1-9D4F-B47A90D2F4A1}" type="pres">
      <dgm:prSet presAssocID="{AF6C81C8-8EDD-46C3-90D1-7DB1EFB13721}" presName="compNode" presStyleCnt="0"/>
      <dgm:spPr/>
    </dgm:pt>
    <dgm:pt modelId="{C099BAFD-1BEA-4E2F-89B1-608677CC22FE}" type="pres">
      <dgm:prSet presAssocID="{AF6C81C8-8EDD-46C3-90D1-7DB1EFB13721}" presName="bgRect" presStyleLbl="bgShp" presStyleIdx="2" presStyleCnt="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</dgm:pt>
    <dgm:pt modelId="{0B1D61AF-FA91-42D4-BF7C-E703314F3F70}" type="pres">
      <dgm:prSet presAssocID="{AF6C81C8-8EDD-46C3-90D1-7DB1EFB1372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26632ACC-0379-40A6-88B5-518C4E69E198}" type="pres">
      <dgm:prSet presAssocID="{AF6C81C8-8EDD-46C3-90D1-7DB1EFB13721}" presName="spaceRect" presStyleCnt="0"/>
      <dgm:spPr/>
    </dgm:pt>
    <dgm:pt modelId="{8EC8F1FA-0D8C-4033-881C-C98E1090CC6F}" type="pres">
      <dgm:prSet presAssocID="{AF6C81C8-8EDD-46C3-90D1-7DB1EFB13721}" presName="parTx" presStyleLbl="revTx" presStyleIdx="2" presStyleCnt="6">
        <dgm:presLayoutVars>
          <dgm:chMax val="0"/>
          <dgm:chPref val="0"/>
        </dgm:presLayoutVars>
      </dgm:prSet>
      <dgm:spPr/>
    </dgm:pt>
    <dgm:pt modelId="{C642BFD6-D89F-4A26-854A-1FF9017ED8BB}" type="pres">
      <dgm:prSet presAssocID="{C4D65037-79F8-4791-9E89-87105519F96B}" presName="sibTrans" presStyleCnt="0"/>
      <dgm:spPr/>
    </dgm:pt>
    <dgm:pt modelId="{F4A8AEEA-EB82-408B-B252-2764D1117191}" type="pres">
      <dgm:prSet presAssocID="{CB1743F9-6883-43E8-AAE4-2B7B51D6F43A}" presName="compNode" presStyleCnt="0"/>
      <dgm:spPr/>
    </dgm:pt>
    <dgm:pt modelId="{8E24E6A0-25D5-49D2-89EF-E896FD92B2CD}" type="pres">
      <dgm:prSet presAssocID="{CB1743F9-6883-43E8-AAE4-2B7B51D6F43A}" presName="bgRect" presStyleLbl="bgShp" presStyleIdx="3" presStyleCnt="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</dgm:pt>
    <dgm:pt modelId="{4C57F5F4-EAA9-46E7-A885-D39558B536CF}" type="pres">
      <dgm:prSet presAssocID="{CB1743F9-6883-43E8-AAE4-2B7B51D6F43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C482A8FB-55D0-4D0D-BEAF-B9ADB496BE00}" type="pres">
      <dgm:prSet presAssocID="{CB1743F9-6883-43E8-AAE4-2B7B51D6F43A}" presName="spaceRect" presStyleCnt="0"/>
      <dgm:spPr/>
    </dgm:pt>
    <dgm:pt modelId="{FE3E1D58-C4CD-4ADD-9A26-2D7BB9789866}" type="pres">
      <dgm:prSet presAssocID="{CB1743F9-6883-43E8-AAE4-2B7B51D6F43A}" presName="parTx" presStyleLbl="revTx" presStyleIdx="3" presStyleCnt="6">
        <dgm:presLayoutVars>
          <dgm:chMax val="0"/>
          <dgm:chPref val="0"/>
        </dgm:presLayoutVars>
      </dgm:prSet>
      <dgm:spPr/>
    </dgm:pt>
    <dgm:pt modelId="{F102D6E2-8C81-4C86-8108-8D3C1F216325}" type="pres">
      <dgm:prSet presAssocID="{0B8F1C51-9D17-4445-A5DC-60B175F0AD08}" presName="sibTrans" presStyleCnt="0"/>
      <dgm:spPr/>
    </dgm:pt>
    <dgm:pt modelId="{7DDD4D17-CEC2-4BCA-AE7F-45CD61CD53A5}" type="pres">
      <dgm:prSet presAssocID="{194EBFEF-9814-4776-A4D9-AB80FD692AA3}" presName="compNode" presStyleCnt="0"/>
      <dgm:spPr/>
    </dgm:pt>
    <dgm:pt modelId="{2434A01C-6276-4B5A-9128-5FE1AC90FF05}" type="pres">
      <dgm:prSet presAssocID="{194EBFEF-9814-4776-A4D9-AB80FD692AA3}" presName="bgRect" presStyleLbl="bgShp" presStyleIdx="4" presStyleCnt="6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</dgm:pt>
    <dgm:pt modelId="{E7A26D63-0CC7-4031-86F8-EF1C6BFEB655}" type="pres">
      <dgm:prSet presAssocID="{194EBFEF-9814-4776-A4D9-AB80FD692AA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</dgm:pt>
    <dgm:pt modelId="{B41802F1-AA67-4348-B7E2-0C04D04705B4}" type="pres">
      <dgm:prSet presAssocID="{194EBFEF-9814-4776-A4D9-AB80FD692AA3}" presName="spaceRect" presStyleCnt="0"/>
      <dgm:spPr/>
    </dgm:pt>
    <dgm:pt modelId="{DFD7A337-7566-4D76-9728-2CF17A376327}" type="pres">
      <dgm:prSet presAssocID="{194EBFEF-9814-4776-A4D9-AB80FD692AA3}" presName="parTx" presStyleLbl="revTx" presStyleIdx="4" presStyleCnt="6">
        <dgm:presLayoutVars>
          <dgm:chMax val="0"/>
          <dgm:chPref val="0"/>
        </dgm:presLayoutVars>
      </dgm:prSet>
      <dgm:spPr/>
    </dgm:pt>
    <dgm:pt modelId="{FA19EDC6-9685-41E3-945D-55E58967A46D}" type="pres">
      <dgm:prSet presAssocID="{FBA9396E-22FC-43A2-B807-D3677CF73EA1}" presName="sibTrans" presStyleCnt="0"/>
      <dgm:spPr/>
    </dgm:pt>
    <dgm:pt modelId="{69E7ABF5-B5C9-48EF-A4C4-E72193554D4A}" type="pres">
      <dgm:prSet presAssocID="{21DA7FB1-9984-4488-9E25-259B04A11707}" presName="compNode" presStyleCnt="0"/>
      <dgm:spPr/>
    </dgm:pt>
    <dgm:pt modelId="{0325320A-531F-4B38-B5FB-B5C0D30AB1B4}" type="pres">
      <dgm:prSet presAssocID="{21DA7FB1-9984-4488-9E25-259B04A11707}" presName="bgRect" presStyleLbl="bgShp" presStyleIdx="5" presStyleCnt="6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</dgm:pt>
    <dgm:pt modelId="{CFA318E5-DA47-4DEE-A26A-FDDA3EE5BFF3}" type="pres">
      <dgm:prSet presAssocID="{21DA7FB1-9984-4488-9E25-259B04A117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AF68D16-5C5D-4C7A-854C-1600369EE094}" type="pres">
      <dgm:prSet presAssocID="{21DA7FB1-9984-4488-9E25-259B04A11707}" presName="spaceRect" presStyleCnt="0"/>
      <dgm:spPr/>
    </dgm:pt>
    <dgm:pt modelId="{230F2288-4F4E-47C3-A9F6-FDE960E53AD9}" type="pres">
      <dgm:prSet presAssocID="{21DA7FB1-9984-4488-9E25-259B04A1170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DA6C41E-7794-4139-8692-C9D09118C4B9}" srcId="{2BFBD391-A967-4D7F-BA92-A15EBE030BF9}" destId="{9B6137E3-0643-4B89-8C09-5A9CC05ADD90}" srcOrd="1" destOrd="0" parTransId="{4D144082-FAA8-4163-9404-2C11ECB0923C}" sibTransId="{C78A11CF-C321-42CF-A6FC-3A288E3A3F51}"/>
    <dgm:cxn modelId="{62C73822-3EC2-4AF5-9297-0818F265C963}" type="presOf" srcId="{2BFBD391-A967-4D7F-BA92-A15EBE030BF9}" destId="{606D1BEE-714F-4A80-B9AE-6C7789F2CA91}" srcOrd="0" destOrd="0" presId="urn:microsoft.com/office/officeart/2018/2/layout/IconVerticalSolidList"/>
    <dgm:cxn modelId="{D720BD2B-58B7-4977-A339-9B8381F201CC}" type="presOf" srcId="{194EBFEF-9814-4776-A4D9-AB80FD692AA3}" destId="{DFD7A337-7566-4D76-9728-2CF17A376327}" srcOrd="0" destOrd="0" presId="urn:microsoft.com/office/officeart/2018/2/layout/IconVerticalSolidList"/>
    <dgm:cxn modelId="{2061B175-B017-4956-BF04-8CC8799C6DE5}" srcId="{2BFBD391-A967-4D7F-BA92-A15EBE030BF9}" destId="{AF6C81C8-8EDD-46C3-90D1-7DB1EFB13721}" srcOrd="2" destOrd="0" parTransId="{54E1CBA7-506B-4ACA-A463-8AA3A39976EF}" sibTransId="{C4D65037-79F8-4791-9E89-87105519F96B}"/>
    <dgm:cxn modelId="{3165637E-F538-4757-9749-1CB0E31D2218}" type="presOf" srcId="{21DA7FB1-9984-4488-9E25-259B04A11707}" destId="{230F2288-4F4E-47C3-A9F6-FDE960E53AD9}" srcOrd="0" destOrd="0" presId="urn:microsoft.com/office/officeart/2018/2/layout/IconVerticalSolidList"/>
    <dgm:cxn modelId="{4BE7E280-CF07-46D2-A0F2-6AB6D2813D5F}" srcId="{2BFBD391-A967-4D7F-BA92-A15EBE030BF9}" destId="{634084EF-8D36-446E-B6BB-360930D6163A}" srcOrd="0" destOrd="0" parTransId="{32384C98-4A0B-4786-B501-EAD89E1A4AD4}" sibTransId="{7C2B296C-5F89-44BF-AEC7-F714AC7DCD7D}"/>
    <dgm:cxn modelId="{0A239F81-056B-4BAA-A33C-58C873638F9F}" type="presOf" srcId="{9B6137E3-0643-4B89-8C09-5A9CC05ADD90}" destId="{2F12CC8E-C1F9-43D0-BFC5-7199C77CA12D}" srcOrd="0" destOrd="0" presId="urn:microsoft.com/office/officeart/2018/2/layout/IconVerticalSolidList"/>
    <dgm:cxn modelId="{3124AA94-B9BC-402E-A81E-B9003210B3D5}" type="presOf" srcId="{CB1743F9-6883-43E8-AAE4-2B7B51D6F43A}" destId="{FE3E1D58-C4CD-4ADD-9A26-2D7BB9789866}" srcOrd="0" destOrd="0" presId="urn:microsoft.com/office/officeart/2018/2/layout/IconVerticalSolidList"/>
    <dgm:cxn modelId="{486EFEAC-802C-481B-99CE-645C4A338636}" type="presOf" srcId="{634084EF-8D36-446E-B6BB-360930D6163A}" destId="{098A71CB-4390-4EEE-9635-6F8CD5E6CAFF}" srcOrd="0" destOrd="0" presId="urn:microsoft.com/office/officeart/2018/2/layout/IconVerticalSolidList"/>
    <dgm:cxn modelId="{621508B4-D05D-4F90-A20A-A2231C44F27B}" srcId="{2BFBD391-A967-4D7F-BA92-A15EBE030BF9}" destId="{CB1743F9-6883-43E8-AAE4-2B7B51D6F43A}" srcOrd="3" destOrd="0" parTransId="{CC690296-DB93-4885-84B2-CE3BF3E6AD12}" sibTransId="{0B8F1C51-9D17-4445-A5DC-60B175F0AD08}"/>
    <dgm:cxn modelId="{9FFEA7B9-FA8C-4AF7-A51D-56095533FDB0}" srcId="{2BFBD391-A967-4D7F-BA92-A15EBE030BF9}" destId="{194EBFEF-9814-4776-A4D9-AB80FD692AA3}" srcOrd="4" destOrd="0" parTransId="{3CB40C57-1023-4A45-ACE0-AC3BADF9B5DE}" sibTransId="{FBA9396E-22FC-43A2-B807-D3677CF73EA1}"/>
    <dgm:cxn modelId="{DFE605DA-79C5-4D4D-B08D-772FCF910E0F}" type="presOf" srcId="{AF6C81C8-8EDD-46C3-90D1-7DB1EFB13721}" destId="{8EC8F1FA-0D8C-4033-881C-C98E1090CC6F}" srcOrd="0" destOrd="0" presId="urn:microsoft.com/office/officeart/2018/2/layout/IconVerticalSolidList"/>
    <dgm:cxn modelId="{84D524FF-E40F-4F83-A30A-833A1C851E16}" srcId="{2BFBD391-A967-4D7F-BA92-A15EBE030BF9}" destId="{21DA7FB1-9984-4488-9E25-259B04A11707}" srcOrd="5" destOrd="0" parTransId="{614E2E05-6B3E-42D4-AF28-C2D6548CF43B}" sibTransId="{22037458-725F-4348-9AE3-C24B610CF121}"/>
    <dgm:cxn modelId="{14007C95-8D67-4EBC-80A3-029458091074}" type="presParOf" srcId="{606D1BEE-714F-4A80-B9AE-6C7789F2CA91}" destId="{C3AFC3EC-0A57-4E66-A6D3-BE6807C0CBB2}" srcOrd="0" destOrd="0" presId="urn:microsoft.com/office/officeart/2018/2/layout/IconVerticalSolidList"/>
    <dgm:cxn modelId="{6673A1B8-0B06-4660-84CF-500817DA000D}" type="presParOf" srcId="{C3AFC3EC-0A57-4E66-A6D3-BE6807C0CBB2}" destId="{6E4F07DF-DF08-4535-956F-65718CD91467}" srcOrd="0" destOrd="0" presId="urn:microsoft.com/office/officeart/2018/2/layout/IconVerticalSolidList"/>
    <dgm:cxn modelId="{B459CEC4-E33D-4B90-B0B7-4D12F6DC60CC}" type="presParOf" srcId="{C3AFC3EC-0A57-4E66-A6D3-BE6807C0CBB2}" destId="{BCBA5E15-3167-425E-AC4C-50552F48E1E8}" srcOrd="1" destOrd="0" presId="urn:microsoft.com/office/officeart/2018/2/layout/IconVerticalSolidList"/>
    <dgm:cxn modelId="{57DF2E90-C34C-4230-847C-37ECD93EADF8}" type="presParOf" srcId="{C3AFC3EC-0A57-4E66-A6D3-BE6807C0CBB2}" destId="{1F211F86-FF81-4658-BA85-71A92ED22C9E}" srcOrd="2" destOrd="0" presId="urn:microsoft.com/office/officeart/2018/2/layout/IconVerticalSolidList"/>
    <dgm:cxn modelId="{8B9A30CF-3147-4555-9221-FD8140EFCA93}" type="presParOf" srcId="{C3AFC3EC-0A57-4E66-A6D3-BE6807C0CBB2}" destId="{098A71CB-4390-4EEE-9635-6F8CD5E6CAFF}" srcOrd="3" destOrd="0" presId="urn:microsoft.com/office/officeart/2018/2/layout/IconVerticalSolidList"/>
    <dgm:cxn modelId="{CA935B22-A682-4B2A-A985-4439DC3C17C0}" type="presParOf" srcId="{606D1BEE-714F-4A80-B9AE-6C7789F2CA91}" destId="{F80A105C-F732-43A7-B5DC-6F69C5B5A16B}" srcOrd="1" destOrd="0" presId="urn:microsoft.com/office/officeart/2018/2/layout/IconVerticalSolidList"/>
    <dgm:cxn modelId="{C62C5BE4-FFED-4A6C-BD4B-434978E677F8}" type="presParOf" srcId="{606D1BEE-714F-4A80-B9AE-6C7789F2CA91}" destId="{84B4DCCA-3697-45CB-98C6-F7AF05E13B73}" srcOrd="2" destOrd="0" presId="urn:microsoft.com/office/officeart/2018/2/layout/IconVerticalSolidList"/>
    <dgm:cxn modelId="{BD4F43C8-B3E3-42E6-AAFE-B3660EA7DBF1}" type="presParOf" srcId="{84B4DCCA-3697-45CB-98C6-F7AF05E13B73}" destId="{D61998E3-5F2E-49E2-BA37-EBDB6FA50B2D}" srcOrd="0" destOrd="0" presId="urn:microsoft.com/office/officeart/2018/2/layout/IconVerticalSolidList"/>
    <dgm:cxn modelId="{8B19218A-CEA3-4B5C-BBD4-C55662BF0884}" type="presParOf" srcId="{84B4DCCA-3697-45CB-98C6-F7AF05E13B73}" destId="{D5AD5B55-CC4E-4406-A148-244E28F6A8F9}" srcOrd="1" destOrd="0" presId="urn:microsoft.com/office/officeart/2018/2/layout/IconVerticalSolidList"/>
    <dgm:cxn modelId="{4277C203-8050-40C6-BD16-E92C6E0556D4}" type="presParOf" srcId="{84B4DCCA-3697-45CB-98C6-F7AF05E13B73}" destId="{815CF930-9B3C-4F44-9A0A-338CBADA3575}" srcOrd="2" destOrd="0" presId="urn:microsoft.com/office/officeart/2018/2/layout/IconVerticalSolidList"/>
    <dgm:cxn modelId="{D8318688-C3E1-4320-83F5-9F56393F646C}" type="presParOf" srcId="{84B4DCCA-3697-45CB-98C6-F7AF05E13B73}" destId="{2F12CC8E-C1F9-43D0-BFC5-7199C77CA12D}" srcOrd="3" destOrd="0" presId="urn:microsoft.com/office/officeart/2018/2/layout/IconVerticalSolidList"/>
    <dgm:cxn modelId="{1C966370-52F4-40F7-9EBE-7114B4BB5305}" type="presParOf" srcId="{606D1BEE-714F-4A80-B9AE-6C7789F2CA91}" destId="{C55351F0-11D2-413B-A89A-32AC1B2EEB19}" srcOrd="3" destOrd="0" presId="urn:microsoft.com/office/officeart/2018/2/layout/IconVerticalSolidList"/>
    <dgm:cxn modelId="{6904BB04-7F46-483E-9036-AC8F581C7D32}" type="presParOf" srcId="{606D1BEE-714F-4A80-B9AE-6C7789F2CA91}" destId="{B5AC5656-81D6-4BD1-9D4F-B47A90D2F4A1}" srcOrd="4" destOrd="0" presId="urn:microsoft.com/office/officeart/2018/2/layout/IconVerticalSolidList"/>
    <dgm:cxn modelId="{A2F6B1B0-8CB4-4F4C-A2C8-207AE9F3EDD6}" type="presParOf" srcId="{B5AC5656-81D6-4BD1-9D4F-B47A90D2F4A1}" destId="{C099BAFD-1BEA-4E2F-89B1-608677CC22FE}" srcOrd="0" destOrd="0" presId="urn:microsoft.com/office/officeart/2018/2/layout/IconVerticalSolidList"/>
    <dgm:cxn modelId="{582CAE89-633F-4AF3-B9C1-B32D66E8F197}" type="presParOf" srcId="{B5AC5656-81D6-4BD1-9D4F-B47A90D2F4A1}" destId="{0B1D61AF-FA91-42D4-BF7C-E703314F3F70}" srcOrd="1" destOrd="0" presId="urn:microsoft.com/office/officeart/2018/2/layout/IconVerticalSolidList"/>
    <dgm:cxn modelId="{68463884-FE1A-4F3F-B9C5-25D620260AD8}" type="presParOf" srcId="{B5AC5656-81D6-4BD1-9D4F-B47A90D2F4A1}" destId="{26632ACC-0379-40A6-88B5-518C4E69E198}" srcOrd="2" destOrd="0" presId="urn:microsoft.com/office/officeart/2018/2/layout/IconVerticalSolidList"/>
    <dgm:cxn modelId="{6B2FC3DA-4599-4B8E-933B-94517921AD22}" type="presParOf" srcId="{B5AC5656-81D6-4BD1-9D4F-B47A90D2F4A1}" destId="{8EC8F1FA-0D8C-4033-881C-C98E1090CC6F}" srcOrd="3" destOrd="0" presId="urn:microsoft.com/office/officeart/2018/2/layout/IconVerticalSolidList"/>
    <dgm:cxn modelId="{DF82F75B-7974-43F2-9339-AA88B43DBBC5}" type="presParOf" srcId="{606D1BEE-714F-4A80-B9AE-6C7789F2CA91}" destId="{C642BFD6-D89F-4A26-854A-1FF9017ED8BB}" srcOrd="5" destOrd="0" presId="urn:microsoft.com/office/officeart/2018/2/layout/IconVerticalSolidList"/>
    <dgm:cxn modelId="{6AE248DB-3BF7-4D77-8752-404C653E41CA}" type="presParOf" srcId="{606D1BEE-714F-4A80-B9AE-6C7789F2CA91}" destId="{F4A8AEEA-EB82-408B-B252-2764D1117191}" srcOrd="6" destOrd="0" presId="urn:microsoft.com/office/officeart/2018/2/layout/IconVerticalSolidList"/>
    <dgm:cxn modelId="{E6F45AF5-AA85-47B7-A520-6A1E872040AD}" type="presParOf" srcId="{F4A8AEEA-EB82-408B-B252-2764D1117191}" destId="{8E24E6A0-25D5-49D2-89EF-E896FD92B2CD}" srcOrd="0" destOrd="0" presId="urn:microsoft.com/office/officeart/2018/2/layout/IconVerticalSolidList"/>
    <dgm:cxn modelId="{30F162D8-4FBE-47DD-9C00-B0D5FA2CB6DB}" type="presParOf" srcId="{F4A8AEEA-EB82-408B-B252-2764D1117191}" destId="{4C57F5F4-EAA9-46E7-A885-D39558B536CF}" srcOrd="1" destOrd="0" presId="urn:microsoft.com/office/officeart/2018/2/layout/IconVerticalSolidList"/>
    <dgm:cxn modelId="{A1CEAE86-18A6-4026-842A-FED80EE6231D}" type="presParOf" srcId="{F4A8AEEA-EB82-408B-B252-2764D1117191}" destId="{C482A8FB-55D0-4D0D-BEAF-B9ADB496BE00}" srcOrd="2" destOrd="0" presId="urn:microsoft.com/office/officeart/2018/2/layout/IconVerticalSolidList"/>
    <dgm:cxn modelId="{0FD3C15C-CEFD-4CD1-B5DF-CD1FD6D6DB5D}" type="presParOf" srcId="{F4A8AEEA-EB82-408B-B252-2764D1117191}" destId="{FE3E1D58-C4CD-4ADD-9A26-2D7BB9789866}" srcOrd="3" destOrd="0" presId="urn:microsoft.com/office/officeart/2018/2/layout/IconVerticalSolidList"/>
    <dgm:cxn modelId="{B8D59635-96DE-4122-81B3-685E55F2953D}" type="presParOf" srcId="{606D1BEE-714F-4A80-B9AE-6C7789F2CA91}" destId="{F102D6E2-8C81-4C86-8108-8D3C1F216325}" srcOrd="7" destOrd="0" presId="urn:microsoft.com/office/officeart/2018/2/layout/IconVerticalSolidList"/>
    <dgm:cxn modelId="{FC6AB5B1-66AB-4DD7-A2A7-21AB4554DCE3}" type="presParOf" srcId="{606D1BEE-714F-4A80-B9AE-6C7789F2CA91}" destId="{7DDD4D17-CEC2-4BCA-AE7F-45CD61CD53A5}" srcOrd="8" destOrd="0" presId="urn:microsoft.com/office/officeart/2018/2/layout/IconVerticalSolidList"/>
    <dgm:cxn modelId="{2D63EFA7-8E05-4425-8845-46907BC57D14}" type="presParOf" srcId="{7DDD4D17-CEC2-4BCA-AE7F-45CD61CD53A5}" destId="{2434A01C-6276-4B5A-9128-5FE1AC90FF05}" srcOrd="0" destOrd="0" presId="urn:microsoft.com/office/officeart/2018/2/layout/IconVerticalSolidList"/>
    <dgm:cxn modelId="{450C5769-52A1-4AD3-9303-91395CEF1FA1}" type="presParOf" srcId="{7DDD4D17-CEC2-4BCA-AE7F-45CD61CD53A5}" destId="{E7A26D63-0CC7-4031-86F8-EF1C6BFEB655}" srcOrd="1" destOrd="0" presId="urn:microsoft.com/office/officeart/2018/2/layout/IconVerticalSolidList"/>
    <dgm:cxn modelId="{ADF39B9D-E5BB-4758-BE03-7C70D2F05B74}" type="presParOf" srcId="{7DDD4D17-CEC2-4BCA-AE7F-45CD61CD53A5}" destId="{B41802F1-AA67-4348-B7E2-0C04D04705B4}" srcOrd="2" destOrd="0" presId="urn:microsoft.com/office/officeart/2018/2/layout/IconVerticalSolidList"/>
    <dgm:cxn modelId="{ACA5837C-F6AB-4900-B772-087CE5AFBAAD}" type="presParOf" srcId="{7DDD4D17-CEC2-4BCA-AE7F-45CD61CD53A5}" destId="{DFD7A337-7566-4D76-9728-2CF17A376327}" srcOrd="3" destOrd="0" presId="urn:microsoft.com/office/officeart/2018/2/layout/IconVerticalSolidList"/>
    <dgm:cxn modelId="{D7654EF8-3168-4782-A713-5CE09135E69E}" type="presParOf" srcId="{606D1BEE-714F-4A80-B9AE-6C7789F2CA91}" destId="{FA19EDC6-9685-41E3-945D-55E58967A46D}" srcOrd="9" destOrd="0" presId="urn:microsoft.com/office/officeart/2018/2/layout/IconVerticalSolidList"/>
    <dgm:cxn modelId="{B2296A2B-78FA-4FAF-91DF-FA4D61E04AF5}" type="presParOf" srcId="{606D1BEE-714F-4A80-B9AE-6C7789F2CA91}" destId="{69E7ABF5-B5C9-48EF-A4C4-E72193554D4A}" srcOrd="10" destOrd="0" presId="urn:microsoft.com/office/officeart/2018/2/layout/IconVerticalSolidList"/>
    <dgm:cxn modelId="{EF0CBB64-0176-4D84-8477-61940010F101}" type="presParOf" srcId="{69E7ABF5-B5C9-48EF-A4C4-E72193554D4A}" destId="{0325320A-531F-4B38-B5FB-B5C0D30AB1B4}" srcOrd="0" destOrd="0" presId="urn:microsoft.com/office/officeart/2018/2/layout/IconVerticalSolidList"/>
    <dgm:cxn modelId="{992C0D9F-27CA-4F2C-9AB0-F478DDA2A20B}" type="presParOf" srcId="{69E7ABF5-B5C9-48EF-A4C4-E72193554D4A}" destId="{CFA318E5-DA47-4DEE-A26A-FDDA3EE5BFF3}" srcOrd="1" destOrd="0" presId="urn:microsoft.com/office/officeart/2018/2/layout/IconVerticalSolidList"/>
    <dgm:cxn modelId="{54B44A2B-3372-43E9-9CB5-11995C54D1AB}" type="presParOf" srcId="{69E7ABF5-B5C9-48EF-A4C4-E72193554D4A}" destId="{AAF68D16-5C5D-4C7A-854C-1600369EE094}" srcOrd="2" destOrd="0" presId="urn:microsoft.com/office/officeart/2018/2/layout/IconVerticalSolidList"/>
    <dgm:cxn modelId="{30255160-243B-4BF2-A3E9-C58FCEFBAC79}" type="presParOf" srcId="{69E7ABF5-B5C9-48EF-A4C4-E72193554D4A}" destId="{230F2288-4F4E-47C3-A9F6-FDE960E53A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F07DF-DF08-4535-956F-65718CD91467}">
      <dsp:nvSpPr>
        <dsp:cNvPr id="0" name=""/>
        <dsp:cNvSpPr/>
      </dsp:nvSpPr>
      <dsp:spPr>
        <a:xfrm>
          <a:off x="0" y="1825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CBA5E15-3167-425E-AC4C-50552F48E1E8}">
      <dsp:nvSpPr>
        <dsp:cNvPr id="0" name=""/>
        <dsp:cNvSpPr/>
      </dsp:nvSpPr>
      <dsp:spPr>
        <a:xfrm>
          <a:off x="235323" y="176859"/>
          <a:ext cx="427860" cy="427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8A71CB-4390-4EEE-9635-6F8CD5E6CAFF}">
      <dsp:nvSpPr>
        <dsp:cNvPr id="0" name=""/>
        <dsp:cNvSpPr/>
      </dsp:nvSpPr>
      <dsp:spPr>
        <a:xfrm>
          <a:off x="898506" y="1825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Executive Summary</a:t>
          </a:r>
        </a:p>
      </dsp:txBody>
      <dsp:txXfrm>
        <a:off x="898506" y="1825"/>
        <a:ext cx="5595955" cy="777927"/>
      </dsp:txXfrm>
    </dsp:sp>
    <dsp:sp modelId="{D61998E3-5F2E-49E2-BA37-EBDB6FA50B2D}">
      <dsp:nvSpPr>
        <dsp:cNvPr id="0" name=""/>
        <dsp:cNvSpPr/>
      </dsp:nvSpPr>
      <dsp:spPr>
        <a:xfrm>
          <a:off x="0" y="974235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5AD5B55-CC4E-4406-A148-244E28F6A8F9}">
      <dsp:nvSpPr>
        <dsp:cNvPr id="0" name=""/>
        <dsp:cNvSpPr/>
      </dsp:nvSpPr>
      <dsp:spPr>
        <a:xfrm>
          <a:off x="235323" y="1149269"/>
          <a:ext cx="427860" cy="427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2CC8E-C1F9-43D0-BFC5-7199C77CA12D}">
      <dsp:nvSpPr>
        <dsp:cNvPr id="0" name=""/>
        <dsp:cNvSpPr/>
      </dsp:nvSpPr>
      <dsp:spPr>
        <a:xfrm>
          <a:off x="898506" y="974235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</a:t>
          </a:r>
        </a:p>
      </dsp:txBody>
      <dsp:txXfrm>
        <a:off x="898506" y="974235"/>
        <a:ext cx="5595955" cy="777927"/>
      </dsp:txXfrm>
    </dsp:sp>
    <dsp:sp modelId="{C099BAFD-1BEA-4E2F-89B1-608677CC22FE}">
      <dsp:nvSpPr>
        <dsp:cNvPr id="0" name=""/>
        <dsp:cNvSpPr/>
      </dsp:nvSpPr>
      <dsp:spPr>
        <a:xfrm>
          <a:off x="0" y="1946645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0B1D61AF-FA91-42D4-BF7C-E703314F3F70}">
      <dsp:nvSpPr>
        <dsp:cNvPr id="0" name=""/>
        <dsp:cNvSpPr/>
      </dsp:nvSpPr>
      <dsp:spPr>
        <a:xfrm>
          <a:off x="235323" y="2121678"/>
          <a:ext cx="427860" cy="427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8F1FA-0D8C-4033-881C-C98E1090CC6F}">
      <dsp:nvSpPr>
        <dsp:cNvPr id="0" name=""/>
        <dsp:cNvSpPr/>
      </dsp:nvSpPr>
      <dsp:spPr>
        <a:xfrm>
          <a:off x="898506" y="1946645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Methodology</a:t>
          </a:r>
        </a:p>
      </dsp:txBody>
      <dsp:txXfrm>
        <a:off x="898506" y="1946645"/>
        <a:ext cx="5595955" cy="777927"/>
      </dsp:txXfrm>
    </dsp:sp>
    <dsp:sp modelId="{8E24E6A0-25D5-49D2-89EF-E896FD92B2CD}">
      <dsp:nvSpPr>
        <dsp:cNvPr id="0" name=""/>
        <dsp:cNvSpPr/>
      </dsp:nvSpPr>
      <dsp:spPr>
        <a:xfrm>
          <a:off x="0" y="2919054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4C57F5F4-EAA9-46E7-A885-D39558B536CF}">
      <dsp:nvSpPr>
        <dsp:cNvPr id="0" name=""/>
        <dsp:cNvSpPr/>
      </dsp:nvSpPr>
      <dsp:spPr>
        <a:xfrm>
          <a:off x="235323" y="3094088"/>
          <a:ext cx="427860" cy="427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3E1D58-C4CD-4ADD-9A26-2D7BB9789866}">
      <dsp:nvSpPr>
        <dsp:cNvPr id="0" name=""/>
        <dsp:cNvSpPr/>
      </dsp:nvSpPr>
      <dsp:spPr>
        <a:xfrm>
          <a:off x="898506" y="2919054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</a:t>
          </a:r>
        </a:p>
      </dsp:txBody>
      <dsp:txXfrm>
        <a:off x="898506" y="2919054"/>
        <a:ext cx="5595955" cy="777927"/>
      </dsp:txXfrm>
    </dsp:sp>
    <dsp:sp modelId="{2434A01C-6276-4B5A-9128-5FE1AC90FF05}">
      <dsp:nvSpPr>
        <dsp:cNvPr id="0" name=""/>
        <dsp:cNvSpPr/>
      </dsp:nvSpPr>
      <dsp:spPr>
        <a:xfrm>
          <a:off x="0" y="3891464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7A26D63-0CC7-4031-86F8-EF1C6BFEB655}">
      <dsp:nvSpPr>
        <dsp:cNvPr id="0" name=""/>
        <dsp:cNvSpPr/>
      </dsp:nvSpPr>
      <dsp:spPr>
        <a:xfrm>
          <a:off x="235323" y="4066498"/>
          <a:ext cx="427860" cy="4278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D7A337-7566-4D76-9728-2CF17A376327}">
      <dsp:nvSpPr>
        <dsp:cNvPr id="0" name=""/>
        <dsp:cNvSpPr/>
      </dsp:nvSpPr>
      <dsp:spPr>
        <a:xfrm>
          <a:off x="898506" y="3891464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898506" y="3891464"/>
        <a:ext cx="5595955" cy="777927"/>
      </dsp:txXfrm>
    </dsp:sp>
    <dsp:sp modelId="{0325320A-531F-4B38-B5FB-B5C0D30AB1B4}">
      <dsp:nvSpPr>
        <dsp:cNvPr id="0" name=""/>
        <dsp:cNvSpPr/>
      </dsp:nvSpPr>
      <dsp:spPr>
        <a:xfrm>
          <a:off x="0" y="4863874"/>
          <a:ext cx="6494462" cy="777927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CFA318E5-DA47-4DEE-A26A-FDDA3EE5BFF3}">
      <dsp:nvSpPr>
        <dsp:cNvPr id="0" name=""/>
        <dsp:cNvSpPr/>
      </dsp:nvSpPr>
      <dsp:spPr>
        <a:xfrm>
          <a:off x="235323" y="5038908"/>
          <a:ext cx="427860" cy="42786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0F2288-4F4E-47C3-A9F6-FDE960E53AD9}">
      <dsp:nvSpPr>
        <dsp:cNvPr id="0" name=""/>
        <dsp:cNvSpPr/>
      </dsp:nvSpPr>
      <dsp:spPr>
        <a:xfrm>
          <a:off x="898506" y="4863874"/>
          <a:ext cx="5595955" cy="77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331" tIns="82331" rIns="82331" bIns="823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Appendix</a:t>
          </a:r>
        </a:p>
      </dsp:txBody>
      <dsp:txXfrm>
        <a:off x="898506" y="4863874"/>
        <a:ext cx="5595955" cy="7779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3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4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31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01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7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4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3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byvfx/ibm_ds_capstone/blob/main/labs-jupyter-spacex-Data%20wrangling.ipynb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hyperlink" Target="https://github.com/byvfx/ibm_ds_capstone/blob/main/labs-jupyter-spacex-Data%20wrangling.ipynb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byvfx/ibm_ds_capstone/blob/main/jupyter-labs-spacex-data-collection-api.ipynb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github.com/byvfx/ibm_ds_capstone/blob/main/jupyter-labs-webscraping.ipynb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294220-8098-0B0E-5B9C-49161A9B48A5}"/>
              </a:ext>
            </a:extLst>
          </p:cNvPr>
          <p:cNvSpPr/>
          <p:nvPr/>
        </p:nvSpPr>
        <p:spPr>
          <a:xfrm>
            <a:off x="6957271" y="1140695"/>
            <a:ext cx="5121610" cy="4129806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8595" y="148856"/>
            <a:ext cx="11334307" cy="944306"/>
          </a:xfrm>
          <a:prstGeom prst="roundRect">
            <a:avLst/>
          </a:prstGeom>
          <a:gradFill flip="none" rotWithShape="1">
            <a:gsLst>
              <a:gs pos="0">
                <a:srgbClr val="0B47C5"/>
              </a:gs>
              <a:gs pos="100000">
                <a:schemeClr val="accent1">
                  <a:tint val="23500"/>
                  <a:satMod val="160000"/>
                  <a:alpha val="0"/>
                  <a:lumMod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Data Wrangling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FA93-F394-66CA-1F53-1A6BE17BCDE1}"/>
              </a:ext>
            </a:extLst>
          </p:cNvPr>
          <p:cNvSpPr txBox="1"/>
          <p:nvPr/>
        </p:nvSpPr>
        <p:spPr>
          <a:xfrm>
            <a:off x="3048000" y="-30783498"/>
            <a:ext cx="8045302" cy="301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A61B1-BFC7-A240-D5D2-C003A943A463}"/>
              </a:ext>
            </a:extLst>
          </p:cNvPr>
          <p:cNvSpPr txBox="1"/>
          <p:nvPr/>
        </p:nvSpPr>
        <p:spPr>
          <a:xfrm>
            <a:off x="411120" y="1217945"/>
            <a:ext cx="60150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With the data from the SpaceX API I needed to  do the following: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Calculate the number of launches on each site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Calculate the number and occurrence of each orbit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Calculate the number and occurrence of mission outcome of the orbits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+mj-lt"/>
              </a:rPr>
              <a:t>Create a landing outcome label from the ‘Outcome’ column, classifying it as successful or failure.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+mj-lt"/>
              </a:rPr>
              <a:t>Save data to a CSV file</a:t>
            </a:r>
          </a:p>
          <a:p>
            <a:pPr algn="just"/>
            <a:endParaRPr lang="en-US" b="0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B3A9-FD00-53C3-6493-DF6F11558C4B}"/>
              </a:ext>
            </a:extLst>
          </p:cNvPr>
          <p:cNvSpPr txBox="1"/>
          <p:nvPr/>
        </p:nvSpPr>
        <p:spPr>
          <a:xfrm>
            <a:off x="446565" y="5373942"/>
            <a:ext cx="5316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Link to the completed notebook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https://github.com/byvfx/ibm_ds_capstone/blob/main/labs-jupyter-spacex-Data%20wrangling.ipynb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2FABE-8471-4E18-F2C1-07A17C78DA5D}"/>
              </a:ext>
            </a:extLst>
          </p:cNvPr>
          <p:cNvGrpSpPr/>
          <p:nvPr/>
        </p:nvGrpSpPr>
        <p:grpSpPr>
          <a:xfrm>
            <a:off x="6957271" y="1262330"/>
            <a:ext cx="4961870" cy="3772041"/>
            <a:chOff x="6779471" y="1601901"/>
            <a:chExt cx="3053189" cy="23210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B75863-8B49-D3AF-6D90-0CD315AC4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997" y="1601901"/>
              <a:ext cx="1862398" cy="3096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6EEAB51-8A6B-6728-E246-BD3CB044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8998" y="1881227"/>
              <a:ext cx="2114845" cy="11002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FF734C-B70F-3777-EB13-C79BF6A3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9471" y="3452318"/>
              <a:ext cx="2133898" cy="24768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9753774-2FD0-C0A1-67A9-D1473FEC7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8997" y="2985528"/>
              <a:ext cx="3043663" cy="4667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CC6BC0-4E65-6E54-AEBB-A02EFDBD9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8998" y="3684794"/>
              <a:ext cx="1876687" cy="23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104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8595" y="148856"/>
            <a:ext cx="11334307" cy="944306"/>
          </a:xfrm>
          <a:prstGeom prst="roundRect">
            <a:avLst/>
          </a:prstGeom>
          <a:gradFill flip="none" rotWithShape="1">
            <a:gsLst>
              <a:gs pos="0">
                <a:srgbClr val="0B47C5"/>
              </a:gs>
              <a:gs pos="100000">
                <a:schemeClr val="accent1">
                  <a:tint val="23500"/>
                  <a:satMod val="160000"/>
                  <a:alpha val="0"/>
                  <a:lumMod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EDA with Data Visualization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FA93-F394-66CA-1F53-1A6BE17BCDE1}"/>
              </a:ext>
            </a:extLst>
          </p:cNvPr>
          <p:cNvSpPr txBox="1"/>
          <p:nvPr/>
        </p:nvSpPr>
        <p:spPr>
          <a:xfrm>
            <a:off x="3048000" y="-30783498"/>
            <a:ext cx="8045302" cy="301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A87DFC-103A-2DDD-957E-CD1E2D287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1" y="1124832"/>
            <a:ext cx="2090112" cy="1428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171DF0-C3FD-B927-EF4D-74C4D5D9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91" y="2596048"/>
            <a:ext cx="2090112" cy="15552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2D492A-1158-8CC6-3F4B-E72460918EFC}"/>
              </a:ext>
            </a:extLst>
          </p:cNvPr>
          <p:cNvSpPr txBox="1"/>
          <p:nvPr/>
        </p:nvSpPr>
        <p:spPr>
          <a:xfrm>
            <a:off x="2232660" y="6520309"/>
            <a:ext cx="784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Link to the completed notebook </a:t>
            </a:r>
            <a:r>
              <a:rPr lang="en-US" sz="1100" dirty="0">
                <a:solidFill>
                  <a:schemeClr val="bg1"/>
                </a:solidFill>
                <a:hlinkClick r:id="rId5"/>
              </a:rPr>
              <a:t>https://github.com/byvfx/ibm_ds_capstone/blob/main/labs-jupyter-spacex-Data%20wrangling.ipynb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D36118-6240-194A-FC6A-44A9F59BD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630" y="1124832"/>
            <a:ext cx="2089506" cy="14282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654A1F6-5D28-CA0A-5BEE-2A8959F9E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631" y="2598746"/>
            <a:ext cx="2089506" cy="15552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5093C4-48C1-F1CB-4C6D-C0C73D0D1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563" y="1124831"/>
            <a:ext cx="7219017" cy="14282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EC64FEB-8E09-5FB3-262F-71DC7332D1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0563" y="2596048"/>
            <a:ext cx="7219017" cy="15552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45AF7B1-54CE-684B-33A9-65D265DAFE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0563" y="4194193"/>
            <a:ext cx="7219017" cy="150914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92C168B-5ACF-E433-0111-3449B631FBFF}"/>
              </a:ext>
            </a:extLst>
          </p:cNvPr>
          <p:cNvSpPr txBox="1"/>
          <p:nvPr/>
        </p:nvSpPr>
        <p:spPr>
          <a:xfrm>
            <a:off x="394091" y="4312920"/>
            <a:ext cx="4017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I explored the data relationship between flight number, launch site, payload and success rate of each orbit type, and the launch success yearly trend.</a:t>
            </a:r>
          </a:p>
        </p:txBody>
      </p:sp>
    </p:spTree>
    <p:extLst>
      <p:ext uri="{BB962C8B-B14F-4D97-AF65-F5344CB8AC3E}">
        <p14:creationId xmlns:p14="http://schemas.microsoft.com/office/powerpoint/2010/main" val="392376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76B172-154E-7DD9-D5B1-04C04679161A}"/>
              </a:ext>
            </a:extLst>
          </p:cNvPr>
          <p:cNvSpPr/>
          <p:nvPr/>
        </p:nvSpPr>
        <p:spPr>
          <a:xfrm>
            <a:off x="611767" y="576197"/>
            <a:ext cx="3799367" cy="5643628"/>
          </a:xfrm>
          <a:prstGeom prst="roundRect">
            <a:avLst>
              <a:gd name="adj" fmla="val 3048"/>
            </a:avLst>
          </a:prstGeom>
          <a:gradFill flip="none" rotWithShape="1">
            <a:gsLst>
              <a:gs pos="100000">
                <a:schemeClr val="bg1">
                  <a:alpha val="0"/>
                  <a:lumMod val="0"/>
                </a:schemeClr>
              </a:gs>
              <a:gs pos="0">
                <a:srgbClr val="0B49CB"/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66627" y="1347395"/>
            <a:ext cx="3289648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 kern="1200" dirty="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92C73E9-F6FC-119E-B80F-2B91FCC5F8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009107"/>
              </p:ext>
            </p:extLst>
          </p:nvPr>
        </p:nvGraphicFramePr>
        <p:xfrm>
          <a:off x="4859338" y="576197"/>
          <a:ext cx="6494462" cy="5643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76B172-154E-7DD9-D5B1-04C0467916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1767" y="576197"/>
            <a:ext cx="3799367" cy="5643628"/>
          </a:xfrm>
          <a:prstGeom prst="roundRect">
            <a:avLst>
              <a:gd name="adj" fmla="val 3048"/>
            </a:avLst>
          </a:prstGeom>
          <a:gradFill flip="none" rotWithShape="1">
            <a:gsLst>
              <a:gs pos="100000">
                <a:schemeClr val="bg1">
                  <a:alpha val="0"/>
                  <a:lumMod val="0"/>
                </a:schemeClr>
              </a:gs>
              <a:gs pos="0">
                <a:srgbClr val="0B49CB"/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66627" y="1206693"/>
            <a:ext cx="3289648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F03F25-78B2-695E-1F06-C343B1CB86D9}"/>
              </a:ext>
            </a:extLst>
          </p:cNvPr>
          <p:cNvSpPr/>
          <p:nvPr/>
        </p:nvSpPr>
        <p:spPr>
          <a:xfrm>
            <a:off x="5415814" y="842010"/>
            <a:ext cx="6357972" cy="2730530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/>
          <p:nvPr/>
        </p:nvSpPr>
        <p:spPr>
          <a:xfrm>
            <a:off x="5514747" y="583019"/>
            <a:ext cx="4238846" cy="53162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SUMMARY OF METHODOLOGIES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DB698-9624-3EA4-6BCB-51C06597CCAF}"/>
              </a:ext>
            </a:extLst>
          </p:cNvPr>
          <p:cNvSpPr txBox="1"/>
          <p:nvPr/>
        </p:nvSpPr>
        <p:spPr>
          <a:xfrm>
            <a:off x="5784112" y="1253278"/>
            <a:ext cx="4841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Collection through SpaceX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Collection with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 Wrangling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EDA with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EDA with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Building an Interactive Map with Folium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Machine Learning Prediction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DF9825-BBB2-39EB-F626-F8EC81A17F73}"/>
              </a:ext>
            </a:extLst>
          </p:cNvPr>
          <p:cNvSpPr/>
          <p:nvPr/>
        </p:nvSpPr>
        <p:spPr>
          <a:xfrm>
            <a:off x="5415814" y="4081394"/>
            <a:ext cx="6357972" cy="1500289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F5A0F9-578D-0599-04EC-01A2CF986714}"/>
              </a:ext>
            </a:extLst>
          </p:cNvPr>
          <p:cNvSpPr/>
          <p:nvPr/>
        </p:nvSpPr>
        <p:spPr>
          <a:xfrm>
            <a:off x="5514747" y="3815581"/>
            <a:ext cx="4385544" cy="5518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SUMMARY OF ALL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FDA90-1EB6-A107-FB5C-F1BA25D962FD}"/>
              </a:ext>
            </a:extLst>
          </p:cNvPr>
          <p:cNvSpPr txBox="1"/>
          <p:nvPr/>
        </p:nvSpPr>
        <p:spPr>
          <a:xfrm>
            <a:off x="5616562" y="4374901"/>
            <a:ext cx="5887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Preliminary analysis based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Interactive Analytics with screenshots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Machine Learning Predictive analysis results </a:t>
            </a:r>
          </a:p>
        </p:txBody>
      </p:sp>
    </p:spTree>
    <p:extLst>
      <p:ext uri="{BB962C8B-B14F-4D97-AF65-F5344CB8AC3E}">
        <p14:creationId xmlns:p14="http://schemas.microsoft.com/office/powerpoint/2010/main" val="521631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76B172-154E-7DD9-D5B1-04C04679161A}"/>
              </a:ext>
            </a:extLst>
          </p:cNvPr>
          <p:cNvSpPr/>
          <p:nvPr/>
        </p:nvSpPr>
        <p:spPr>
          <a:xfrm>
            <a:off x="611767" y="576197"/>
            <a:ext cx="3799367" cy="5643628"/>
          </a:xfrm>
          <a:prstGeom prst="roundRect">
            <a:avLst>
              <a:gd name="adj" fmla="val 3048"/>
            </a:avLst>
          </a:prstGeom>
          <a:gradFill flip="none" rotWithShape="1">
            <a:gsLst>
              <a:gs pos="100000">
                <a:schemeClr val="bg1">
                  <a:alpha val="0"/>
                  <a:lumMod val="0"/>
                </a:schemeClr>
              </a:gs>
              <a:gs pos="0">
                <a:srgbClr val="0B49CB"/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66627" y="1347395"/>
            <a:ext cx="3289648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+mj-cs"/>
              </a:rPr>
              <a:t>Introduction</a:t>
            </a:r>
            <a:endParaRPr lang="en-US" sz="3600" kern="1200" dirty="0">
              <a:solidFill>
                <a:schemeClr val="bg1"/>
              </a:solidFill>
              <a:latin typeface="Aptos Display" panose="020B0004020202020204" pitchFamily="34" charset="0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4622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F03F25-78B2-695E-1F06-C343B1CB86D9}"/>
              </a:ext>
            </a:extLst>
          </p:cNvPr>
          <p:cNvSpPr/>
          <p:nvPr/>
        </p:nvSpPr>
        <p:spPr>
          <a:xfrm>
            <a:off x="5415814" y="842010"/>
            <a:ext cx="6357972" cy="3298674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/>
          <p:nvPr/>
        </p:nvSpPr>
        <p:spPr>
          <a:xfrm>
            <a:off x="5514747" y="583019"/>
            <a:ext cx="4238846" cy="53162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PROJECT BACKGROUND AND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DB698-9624-3EA4-6BCB-51C06597CCAF}"/>
              </a:ext>
            </a:extLst>
          </p:cNvPr>
          <p:cNvSpPr txBox="1"/>
          <p:nvPr/>
        </p:nvSpPr>
        <p:spPr>
          <a:xfrm>
            <a:off x="5616562" y="1141636"/>
            <a:ext cx="48413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SpaceX has transformed the space industry with its Falcon 9 rocket by prioritizing reusability to reduce launch costs. According to their website, a Falcon 9 launch costs around $62 million, whereas other providers, including NASA, can charge over $165 million for similar launches. One of the key factors in SpaceX's cost-saving approach is their ability to successfully land and reuse the first stage of the Falcon 9. If a new competitor, such as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SpaceY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, wants to challenge SpaceX in the market, it is essential to understand the success rate of first-stage landings. This project aims to analyze the available data and use machine learning to predict the success of the Falcon 9’s first-stage landing. Such insights can be invaluable for competitors looking to effectively bid against SpaceX.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DF9825-BBB2-39EB-F626-F8EC81A17F73}"/>
              </a:ext>
            </a:extLst>
          </p:cNvPr>
          <p:cNvSpPr/>
          <p:nvPr/>
        </p:nvSpPr>
        <p:spPr>
          <a:xfrm>
            <a:off x="5415814" y="4694424"/>
            <a:ext cx="6357972" cy="1904850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F5A0F9-578D-0599-04EC-01A2CF986714}"/>
              </a:ext>
            </a:extLst>
          </p:cNvPr>
          <p:cNvSpPr/>
          <p:nvPr/>
        </p:nvSpPr>
        <p:spPr>
          <a:xfrm>
            <a:off x="5514747" y="4428611"/>
            <a:ext cx="4385544" cy="55182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MATTERS TO EXAMINE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FDA90-1EB6-A107-FB5C-F1BA25D962FD}"/>
              </a:ext>
            </a:extLst>
          </p:cNvPr>
          <p:cNvSpPr txBox="1"/>
          <p:nvPr/>
        </p:nvSpPr>
        <p:spPr>
          <a:xfrm>
            <a:off x="5616562" y="4987931"/>
            <a:ext cx="5887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factors determine if Falcon 9 will land successfully?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does the success rate of the Falcon 9 landings compare to other rockets?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features in the data are most influential in predicting successful lands?</a:t>
            </a:r>
          </a:p>
        </p:txBody>
      </p:sp>
    </p:spTree>
    <p:extLst>
      <p:ext uri="{BB962C8B-B14F-4D97-AF65-F5344CB8AC3E}">
        <p14:creationId xmlns:p14="http://schemas.microsoft.com/office/powerpoint/2010/main" val="2003590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C76B172-154E-7DD9-D5B1-04C04679161A}"/>
              </a:ext>
            </a:extLst>
          </p:cNvPr>
          <p:cNvSpPr/>
          <p:nvPr/>
        </p:nvSpPr>
        <p:spPr>
          <a:xfrm>
            <a:off x="611767" y="576197"/>
            <a:ext cx="3799367" cy="5643628"/>
          </a:xfrm>
          <a:prstGeom prst="roundRect">
            <a:avLst>
              <a:gd name="adj" fmla="val 3048"/>
            </a:avLst>
          </a:prstGeom>
          <a:gradFill flip="none" rotWithShape="1">
            <a:gsLst>
              <a:gs pos="100000">
                <a:schemeClr val="bg1">
                  <a:alpha val="0"/>
                  <a:lumMod val="0"/>
                </a:schemeClr>
              </a:gs>
              <a:gs pos="0">
                <a:srgbClr val="0B49CB"/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66627" y="1347395"/>
            <a:ext cx="3289648" cy="416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+mj-cs"/>
              </a:rPr>
              <a:t>Methodology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F03F25-78B2-695E-1F06-C343B1CB86D9}"/>
              </a:ext>
            </a:extLst>
          </p:cNvPr>
          <p:cNvSpPr/>
          <p:nvPr/>
        </p:nvSpPr>
        <p:spPr>
          <a:xfrm>
            <a:off x="5415814" y="842009"/>
            <a:ext cx="6357972" cy="873377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/>
          <p:nvPr/>
        </p:nvSpPr>
        <p:spPr>
          <a:xfrm>
            <a:off x="5514746" y="640367"/>
            <a:ext cx="5734501" cy="4022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DATA COLLECTION 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DB698-9624-3EA4-6BCB-51C06597CCAF}"/>
              </a:ext>
            </a:extLst>
          </p:cNvPr>
          <p:cNvSpPr txBox="1"/>
          <p:nvPr/>
        </p:nvSpPr>
        <p:spPr>
          <a:xfrm>
            <a:off x="5616562" y="1141636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FA93-F394-66CA-1F53-1A6BE17BCDE1}"/>
              </a:ext>
            </a:extLst>
          </p:cNvPr>
          <p:cNvSpPr txBox="1"/>
          <p:nvPr/>
        </p:nvSpPr>
        <p:spPr>
          <a:xfrm>
            <a:off x="3048000" y="-30783498"/>
            <a:ext cx="8045302" cy="301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A61B1-BFC7-A240-D5D2-C003A943A463}"/>
              </a:ext>
            </a:extLst>
          </p:cNvPr>
          <p:cNvSpPr txBox="1"/>
          <p:nvPr/>
        </p:nvSpPr>
        <p:spPr>
          <a:xfrm>
            <a:off x="5514747" y="1093162"/>
            <a:ext cx="410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Using SpaceX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Web Scrapping from Wikipedia</a:t>
            </a:r>
            <a:r>
              <a:rPr lang="en-US" sz="1400" dirty="0"/>
              <a:t>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ACA6EC6-CB4E-0CFE-6699-DACE0FF5FEFC}"/>
              </a:ext>
            </a:extLst>
          </p:cNvPr>
          <p:cNvSpPr/>
          <p:nvPr/>
        </p:nvSpPr>
        <p:spPr>
          <a:xfrm>
            <a:off x="5415814" y="2064533"/>
            <a:ext cx="6357972" cy="873377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143537F-5DBA-E53C-E02A-DC85EC412436}"/>
              </a:ext>
            </a:extLst>
          </p:cNvPr>
          <p:cNvSpPr/>
          <p:nvPr/>
        </p:nvSpPr>
        <p:spPr>
          <a:xfrm>
            <a:off x="5521984" y="1869190"/>
            <a:ext cx="5727263" cy="402265"/>
          </a:xfrm>
          <a:prstGeom prst="roundRect">
            <a:avLst/>
          </a:prstGeom>
          <a:solidFill>
            <a:srgbClr val="3055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PERFORM DATA WRANGLING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19AA51-45DA-238A-A155-939DDA7678EC}"/>
              </a:ext>
            </a:extLst>
          </p:cNvPr>
          <p:cNvSpPr txBox="1"/>
          <p:nvPr/>
        </p:nvSpPr>
        <p:spPr>
          <a:xfrm>
            <a:off x="5616562" y="2364160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874634-5D15-EBF3-0453-9FF115FAC5E4}"/>
              </a:ext>
            </a:extLst>
          </p:cNvPr>
          <p:cNvSpPr txBox="1"/>
          <p:nvPr/>
        </p:nvSpPr>
        <p:spPr>
          <a:xfrm>
            <a:off x="5514747" y="2315686"/>
            <a:ext cx="6124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was cleaned  and transformed using one-hot encoding for machine learning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A89C968-813A-80C9-B977-C6391BA0A780}"/>
              </a:ext>
            </a:extLst>
          </p:cNvPr>
          <p:cNvSpPr/>
          <p:nvPr/>
        </p:nvSpPr>
        <p:spPr>
          <a:xfrm>
            <a:off x="5387609" y="3300324"/>
            <a:ext cx="6357972" cy="873377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B97731-DCB0-EEB1-39A0-344490FF433C}"/>
              </a:ext>
            </a:extLst>
          </p:cNvPr>
          <p:cNvSpPr/>
          <p:nvPr/>
        </p:nvSpPr>
        <p:spPr>
          <a:xfrm>
            <a:off x="5451009" y="3105390"/>
            <a:ext cx="5798238" cy="402265"/>
          </a:xfrm>
          <a:prstGeom prst="roundRect">
            <a:avLst/>
          </a:prstGeom>
          <a:solidFill>
            <a:srgbClr val="4A76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PERFORM EDA USING VISUALIZATION AND SQL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40D285-094D-FE73-BEBA-01E6324AFF40}"/>
              </a:ext>
            </a:extLst>
          </p:cNvPr>
          <p:cNvSpPr txBox="1"/>
          <p:nvPr/>
        </p:nvSpPr>
        <p:spPr>
          <a:xfrm>
            <a:off x="5588357" y="3599951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6969F1-3B82-45A9-4CAE-DFB92A741C5F}"/>
              </a:ext>
            </a:extLst>
          </p:cNvPr>
          <p:cNvSpPr txBox="1"/>
          <p:nvPr/>
        </p:nvSpPr>
        <p:spPr>
          <a:xfrm>
            <a:off x="5486542" y="3551477"/>
            <a:ext cx="410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was queried with SQL and various  plots were used to show patterns in the data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DFC630-8B67-473C-40E9-F6ACCA13041B}"/>
              </a:ext>
            </a:extLst>
          </p:cNvPr>
          <p:cNvSpPr/>
          <p:nvPr/>
        </p:nvSpPr>
        <p:spPr>
          <a:xfrm>
            <a:off x="5387610" y="4503132"/>
            <a:ext cx="6357972" cy="873377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8EA8461-E52A-AD71-07E2-773E2D5F5755}"/>
              </a:ext>
            </a:extLst>
          </p:cNvPr>
          <p:cNvSpPr/>
          <p:nvPr/>
        </p:nvSpPr>
        <p:spPr>
          <a:xfrm>
            <a:off x="5486542" y="4301490"/>
            <a:ext cx="5802704" cy="402265"/>
          </a:xfrm>
          <a:prstGeom prst="roundRect">
            <a:avLst/>
          </a:prstGeom>
          <a:solidFill>
            <a:srgbClr val="7193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PERFORM INTERACTIVE VISUAL ANALYTICS USING FOLIUM AND PLOTLY DASH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6F8055-A105-2D6E-529F-09EBE98E5974}"/>
              </a:ext>
            </a:extLst>
          </p:cNvPr>
          <p:cNvSpPr txBox="1"/>
          <p:nvPr/>
        </p:nvSpPr>
        <p:spPr>
          <a:xfrm>
            <a:off x="5588358" y="4802759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904976-5C41-9A57-22E8-5A8F9503D69D}"/>
              </a:ext>
            </a:extLst>
          </p:cNvPr>
          <p:cNvSpPr txBox="1"/>
          <p:nvPr/>
        </p:nvSpPr>
        <p:spPr>
          <a:xfrm>
            <a:off x="5486543" y="4754285"/>
            <a:ext cx="410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Folium was used along with Dash to build interactive maps and a dashboard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22CE8D-333E-6BBC-47CB-1F94E740B779}"/>
              </a:ext>
            </a:extLst>
          </p:cNvPr>
          <p:cNvSpPr/>
          <p:nvPr/>
        </p:nvSpPr>
        <p:spPr>
          <a:xfrm>
            <a:off x="5375855" y="5705940"/>
            <a:ext cx="6357972" cy="873377"/>
          </a:xfrm>
          <a:prstGeom prst="roundRect">
            <a:avLst>
              <a:gd name="adj" fmla="val 332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6DDCFC1-469E-1751-24E4-5E38F639F99C}"/>
              </a:ext>
            </a:extLst>
          </p:cNvPr>
          <p:cNvSpPr/>
          <p:nvPr/>
        </p:nvSpPr>
        <p:spPr>
          <a:xfrm>
            <a:off x="5486542" y="5504807"/>
            <a:ext cx="5802703" cy="40226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PERFORM PREDICTIVE ANALYSIS USING CLASSIFICTION MODELS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B95299-87A7-795B-0AA8-C2A8D4E5E907}"/>
              </a:ext>
            </a:extLst>
          </p:cNvPr>
          <p:cNvSpPr txBox="1"/>
          <p:nvPr/>
        </p:nvSpPr>
        <p:spPr>
          <a:xfrm>
            <a:off x="5576603" y="6005567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178C3C-7896-988F-C438-F609D89E22E0}"/>
              </a:ext>
            </a:extLst>
          </p:cNvPr>
          <p:cNvSpPr txBox="1"/>
          <p:nvPr/>
        </p:nvSpPr>
        <p:spPr>
          <a:xfrm>
            <a:off x="5521984" y="5957093"/>
            <a:ext cx="4104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Different ML algorithms were used to find the most accurate results on the data.</a:t>
            </a:r>
          </a:p>
        </p:txBody>
      </p:sp>
    </p:spTree>
    <p:extLst>
      <p:ext uri="{BB962C8B-B14F-4D97-AF65-F5344CB8AC3E}">
        <p14:creationId xmlns:p14="http://schemas.microsoft.com/office/powerpoint/2010/main" val="304670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/>
          <p:nvPr/>
        </p:nvSpPr>
        <p:spPr>
          <a:xfrm>
            <a:off x="368595" y="148856"/>
            <a:ext cx="11334307" cy="944306"/>
          </a:xfrm>
          <a:prstGeom prst="roundRect">
            <a:avLst/>
          </a:prstGeom>
          <a:gradFill flip="none" rotWithShape="1">
            <a:gsLst>
              <a:gs pos="0">
                <a:srgbClr val="0B47C5"/>
              </a:gs>
              <a:gs pos="100000">
                <a:schemeClr val="accent1">
                  <a:tint val="23500"/>
                  <a:satMod val="160000"/>
                  <a:alpha val="0"/>
                  <a:lumMod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DB698-9624-3EA4-6BCB-51C06597CCAF}"/>
              </a:ext>
            </a:extLst>
          </p:cNvPr>
          <p:cNvSpPr txBox="1"/>
          <p:nvPr/>
        </p:nvSpPr>
        <p:spPr>
          <a:xfrm>
            <a:off x="5616562" y="1141636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A61B1-BFC7-A240-D5D2-C003A943A463}"/>
              </a:ext>
            </a:extLst>
          </p:cNvPr>
          <p:cNvSpPr txBox="1"/>
          <p:nvPr/>
        </p:nvSpPr>
        <p:spPr>
          <a:xfrm>
            <a:off x="687565" y="1295523"/>
            <a:ext cx="104907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For data collection, I employed the following methods: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</a:rPr>
              <a:t>Request and parse the SpaceX launch data using the GET request via the SpaceX Rest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Web scrape SpaceX’s Wikipedia page for launch data using Beautiful Soup. The objective was to get the necessary tables needed from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CF9D59-E7B4-25E5-344F-3D3FD80A8E28}"/>
              </a:ext>
            </a:extLst>
          </p:cNvPr>
          <p:cNvSpPr/>
          <p:nvPr/>
        </p:nvSpPr>
        <p:spPr>
          <a:xfrm>
            <a:off x="5737764" y="1140694"/>
            <a:ext cx="6272579" cy="5669773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/>
          <p:nvPr/>
        </p:nvSpPr>
        <p:spPr>
          <a:xfrm>
            <a:off x="368595" y="148856"/>
            <a:ext cx="11334307" cy="944306"/>
          </a:xfrm>
          <a:prstGeom prst="roundRect">
            <a:avLst/>
          </a:prstGeom>
          <a:gradFill flip="none" rotWithShape="1">
            <a:gsLst>
              <a:gs pos="0">
                <a:srgbClr val="0B47C5"/>
              </a:gs>
              <a:gs pos="100000">
                <a:schemeClr val="accent1">
                  <a:tint val="23500"/>
                  <a:satMod val="160000"/>
                  <a:alpha val="0"/>
                  <a:lumMod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DB698-9624-3EA4-6BCB-51C06597CCAF}"/>
              </a:ext>
            </a:extLst>
          </p:cNvPr>
          <p:cNvSpPr txBox="1"/>
          <p:nvPr/>
        </p:nvSpPr>
        <p:spPr>
          <a:xfrm>
            <a:off x="5616562" y="1141636"/>
            <a:ext cx="484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FA93-F394-66CA-1F53-1A6BE17BCDE1}"/>
              </a:ext>
            </a:extLst>
          </p:cNvPr>
          <p:cNvSpPr txBox="1"/>
          <p:nvPr/>
        </p:nvSpPr>
        <p:spPr>
          <a:xfrm>
            <a:off x="3048000" y="-30783498"/>
            <a:ext cx="8045302" cy="301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A61B1-BFC7-A240-D5D2-C003A943A463}"/>
              </a:ext>
            </a:extLst>
          </p:cNvPr>
          <p:cNvSpPr txBox="1"/>
          <p:nvPr/>
        </p:nvSpPr>
        <p:spPr>
          <a:xfrm>
            <a:off x="411121" y="1217945"/>
            <a:ext cx="5061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 used the get request to SpaceX to collect data and did some light  data wrangling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Save data out to CSV file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B3A9-FD00-53C3-6493-DF6F11558C4B}"/>
              </a:ext>
            </a:extLst>
          </p:cNvPr>
          <p:cNvSpPr txBox="1"/>
          <p:nvPr/>
        </p:nvSpPr>
        <p:spPr>
          <a:xfrm>
            <a:off x="622526" y="5042118"/>
            <a:ext cx="5316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Link to the completed notebook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https://github.com/byvfx/ibm_ds_capstone/blob/main/jupyter-labs-spacex-data-collection-api.ipynb</a:t>
            </a:r>
            <a:endParaRPr lang="en-US" sz="1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7179B3-4F7A-4AEF-8F64-9A8F9F4E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457" y="1155607"/>
            <a:ext cx="2208155" cy="702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F8AF2E-2E5C-9D18-D363-2EEB343F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412" y="1964356"/>
            <a:ext cx="5800931" cy="325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F34C0F-AFDF-CD46-7C8C-89F9C4EEF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412" y="2466134"/>
            <a:ext cx="1339704" cy="2054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11B26C-88CA-F2D3-4A23-8A41EB756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5017" y="2477050"/>
            <a:ext cx="2769720" cy="203309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710618-6957-3314-DD04-522BE0274E16}"/>
              </a:ext>
            </a:extLst>
          </p:cNvPr>
          <p:cNvCxnSpPr>
            <a:cxnSpLocks/>
          </p:cNvCxnSpPr>
          <p:nvPr/>
        </p:nvCxnSpPr>
        <p:spPr>
          <a:xfrm>
            <a:off x="6879263" y="1858408"/>
            <a:ext cx="0" cy="1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049785-4A45-D067-D22F-3658DB842D7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879264" y="2290308"/>
            <a:ext cx="0" cy="17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C35767-30CA-F5FC-78A7-5C16A5EB7038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549116" y="3493596"/>
            <a:ext cx="175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B4BF0574-9EA0-799C-A750-4E2AA8C02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472" y="4747697"/>
            <a:ext cx="1643822" cy="36110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8C94436-4723-6633-9198-C0C86A977F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5927" y="5065488"/>
            <a:ext cx="2664409" cy="3134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8D003C9-A462-5A40-4665-C99388B04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0472" y="5373942"/>
            <a:ext cx="2898702" cy="1186321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E804A6-03AF-BA00-C789-5EE25CE590BA}"/>
              </a:ext>
            </a:extLst>
          </p:cNvPr>
          <p:cNvCxnSpPr>
            <a:stCxn id="19" idx="2"/>
          </p:cNvCxnSpPr>
          <p:nvPr/>
        </p:nvCxnSpPr>
        <p:spPr>
          <a:xfrm flipH="1">
            <a:off x="9108558" y="4510142"/>
            <a:ext cx="1319" cy="23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52C52C-AFF8-8B41-A871-70DD9DB296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8595" y="148856"/>
            <a:ext cx="11334307" cy="944306"/>
          </a:xfrm>
          <a:prstGeom prst="roundRect">
            <a:avLst/>
          </a:prstGeom>
          <a:gradFill flip="none" rotWithShape="1">
            <a:gsLst>
              <a:gs pos="0">
                <a:srgbClr val="0B47C5"/>
              </a:gs>
              <a:gs pos="100000">
                <a:schemeClr val="accent1">
                  <a:tint val="23500"/>
                  <a:satMod val="160000"/>
                  <a:alpha val="0"/>
                  <a:lumMod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Data Collection – Scraping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CFA93-F394-66CA-1F53-1A6BE17BCDE1}"/>
              </a:ext>
            </a:extLst>
          </p:cNvPr>
          <p:cNvSpPr txBox="1"/>
          <p:nvPr/>
        </p:nvSpPr>
        <p:spPr>
          <a:xfrm>
            <a:off x="3048000" y="-30783498"/>
            <a:ext cx="8045302" cy="301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A61B1-BFC7-A240-D5D2-C003A943A463}"/>
              </a:ext>
            </a:extLst>
          </p:cNvPr>
          <p:cNvSpPr txBox="1"/>
          <p:nvPr/>
        </p:nvSpPr>
        <p:spPr>
          <a:xfrm>
            <a:off x="411121" y="1217945"/>
            <a:ext cx="5061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 used Beautiful Soup to scrape the data from Wikipedia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Extracted all column/variable names from the HTML table header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Created a data frame by parsing the launch HTML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Save data to a CSV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>
              <a:solidFill>
                <a:schemeClr val="bg1"/>
              </a:solidFill>
              <a:effectLst/>
              <a:latin typeface="+mj-lt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0B3A9-FD00-53C3-6493-DF6F11558C4B}"/>
              </a:ext>
            </a:extLst>
          </p:cNvPr>
          <p:cNvSpPr txBox="1"/>
          <p:nvPr/>
        </p:nvSpPr>
        <p:spPr>
          <a:xfrm>
            <a:off x="446565" y="5373942"/>
            <a:ext cx="53162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Link to the completed notebook </a:t>
            </a:r>
            <a:r>
              <a:rPr lang="en-US" sz="1400" dirty="0">
                <a:solidFill>
                  <a:schemeClr val="bg1"/>
                </a:solidFill>
                <a:hlinkClick r:id="rId3"/>
              </a:rPr>
              <a:t>https://github.com/byvfx/ibm_ds_capstone/blob/main/jupyter-labs-webscraping.ipynb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678055-0324-0DAC-2EC2-3494F1CE8705}"/>
              </a:ext>
            </a:extLst>
          </p:cNvPr>
          <p:cNvSpPr/>
          <p:nvPr/>
        </p:nvSpPr>
        <p:spPr>
          <a:xfrm>
            <a:off x="5741183" y="1140694"/>
            <a:ext cx="5539563" cy="5669773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FEF2B-2F27-5E71-D5C0-D918CCEA7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183" y="1134793"/>
            <a:ext cx="1752845" cy="29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B579B-4512-D261-F3D5-9F39E244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388" y="1435427"/>
            <a:ext cx="2484467" cy="152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44884-1426-E365-025E-656BFDF9B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949" y="1588516"/>
            <a:ext cx="3077005" cy="371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2A556C-0AEF-E496-F6EF-A71ADB288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949" y="1960043"/>
            <a:ext cx="2926488" cy="663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250F5C-41D0-057A-442E-0B0F8C722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949" y="2623075"/>
            <a:ext cx="2019582" cy="13108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C7350B-A847-84C0-84B2-B9C3B19CC7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072" y="3174788"/>
            <a:ext cx="2612102" cy="3083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BD8D65-3ECD-868F-4BC8-85AC2FC0A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0949" y="3984948"/>
            <a:ext cx="2333509" cy="277798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519530-78F1-865C-AA7E-B3C22E1A152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8064458" y="5373941"/>
            <a:ext cx="5486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C34A98D-9735-66AA-54D7-D35AC01D3E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1072" y="6395971"/>
            <a:ext cx="2396824" cy="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440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6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703FC9E-DA85-4274-8B5F-F1EA67B8FD05}">
  <we:reference id="wa200001625" version="1.0.0.7" store="en-US" storeType="OMEX"/>
  <we:alternateReferences>
    <we:reference id="WA200001625" version="1.0.0.7" store="WA200001625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2012</Words>
  <Application>Microsoft Office PowerPoint</Application>
  <PresentationFormat>Widescreen</PresentationFormat>
  <Paragraphs>289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Aptos Display</vt:lpstr>
      <vt:lpstr>Arial</vt:lpstr>
      <vt:lpstr>Calibri</vt:lpstr>
      <vt:lpstr>Calibri Light</vt:lpstr>
      <vt:lpstr>IBM Plex Mono SemiBold</vt:lpstr>
      <vt:lpstr>IBM Plex Mono Text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brandon young</cp:lastModifiedBy>
  <cp:revision>205</cp:revision>
  <dcterms:created xsi:type="dcterms:W3CDTF">2021-04-29T18:58:34Z</dcterms:created>
  <dcterms:modified xsi:type="dcterms:W3CDTF">2023-10-10T07:28:22Z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